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33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8580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7A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AGENTS GA • 2 IN BETA • OUTCOME-BASED PRICING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698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 Breeze AI Agents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14884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live, what it costs, and how to QA all of it — 2026 edition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5568" y="3493008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00584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Resolves support conversations across chat &amp; email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43484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11" name="Shape 8"/>
          <p:cNvSpPr/>
          <p:nvPr/>
        </p:nvSpPr>
        <p:spPr>
          <a:xfrm>
            <a:off x="470916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8888" y="3493008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0916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70916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Signals, buying committees &amp; outreach drafts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13816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16" name="Shape 12"/>
          <p:cNvSpPr/>
          <p:nvPr/>
        </p:nvSpPr>
        <p:spPr>
          <a:xfrm>
            <a:off x="841248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2208" y="3493008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41248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Agent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41248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Dedupe, formatting &amp; CRM data quality</a:t>
            </a:r>
            <a:endParaRPr lang="en-US" sz="1150" dirty="0"/>
          </a:p>
        </p:txBody>
      </p:sp>
      <p:sp>
        <p:nvSpPr>
          <p:cNvPr id="20" name="Text 15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A2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133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9436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bottom line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55448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4" name="Shape 2"/>
          <p:cNvSpPr/>
          <p:nvPr/>
        </p:nvSpPr>
        <p:spPr>
          <a:xfrm>
            <a:off x="987552" y="181051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5" name="Text 3"/>
          <p:cNvSpPr/>
          <p:nvPr/>
        </p:nvSpPr>
        <p:spPr>
          <a:xfrm>
            <a:off x="987552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181051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 the three GA agents deliberately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987552" y="242316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Customer, Prospecting and Data agents are production-ready — with a pilot plan, not a toggle. Beta agents: watch, don't build on.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217920" y="155448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9" name="Shape 7"/>
          <p:cNvSpPr/>
          <p:nvPr/>
        </p:nvSpPr>
        <p:spPr>
          <a:xfrm>
            <a:off x="6473952" y="181051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0" name="Text 8"/>
          <p:cNvSpPr/>
          <p:nvPr/>
        </p:nvSpPr>
        <p:spPr>
          <a:xfrm>
            <a:off x="6473952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86600" y="181051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data quality is the ceiling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473952" y="242316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agent inherits your CRM hygiene. Clean lifecycle stages, tight ICPs and a current knowledge base are the real activation work.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31520" y="388620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14" name="Shape 12"/>
          <p:cNvSpPr/>
          <p:nvPr/>
        </p:nvSpPr>
        <p:spPr>
          <a:xfrm>
            <a:off x="987552" y="414223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5" name="Text 13"/>
          <p:cNvSpPr/>
          <p:nvPr/>
        </p:nvSpPr>
        <p:spPr>
          <a:xfrm>
            <a:off x="987552" y="4142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600200" y="41422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Trust, but verify everything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987552" y="475488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modes, percentage rollouts, seeded tests, weekly credit reconciliation. Outcome billing doesn't mean outcome quality — QA does.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388620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19" name="Shape 17"/>
          <p:cNvSpPr/>
          <p:nvPr/>
        </p:nvSpPr>
        <p:spPr>
          <a:xfrm>
            <a:off x="6473952" y="414223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0" name="Text 18"/>
          <p:cNvSpPr/>
          <p:nvPr/>
        </p:nvSpPr>
        <p:spPr>
          <a:xfrm>
            <a:off x="6473952" y="4142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086600" y="41422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 for the agent wave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6473952" y="475488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standards, baseline KPIs, assign an agent owner. Teams that direct and audit agents will beat teams that ignore them.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A2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EngagePulse.io — enterprise MarTech &amp; marketing operations consulting  |  Sources: HubSpot Spring 2026 Spotlight &amp; pricing announcements, July 2026 updates, third-party field reporting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platform, an agent workforce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Breeze agents run inside the Smart CRM — they act on your full customer context (emails, deals, lifecycle, tickets), which is HubSpot's case for pricing them on outcomes.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40680" cy="4069080"/>
          </a:xfrm>
          <a:prstGeom prst="roundRect">
            <a:avLst>
              <a:gd name="adj" fmla="val 1798"/>
            </a:avLst>
          </a:prstGeom>
          <a:solidFill>
            <a:srgbClr val="E5F5EC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GENERALLY AVAILABLE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489204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 — resolves routine conversations; chat + email channels; $0.50 per resolved conversation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 — monitors buying signals, builds buying committees, drafts outreach; $1 per recommended lead; open to ALL paid accounts since July 2026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Agent — ongoing dedupe, formatting and data-quality upkeep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600200"/>
            <a:ext cx="5440680" cy="4069080"/>
          </a:xfrm>
          <a:prstGeom prst="roundRect">
            <a:avLst>
              <a:gd name="adj" fmla="val 1798"/>
            </a:avLst>
          </a:prstGeom>
          <a:solidFill>
            <a:srgbClr val="FCF3DE"/>
          </a:solidFill>
          <a:ln/>
        </p:spPr>
      </p:sp>
      <p:sp>
        <p:nvSpPr>
          <p:cNvPr id="8" name="Text 6"/>
          <p:cNvSpPr/>
          <p:nvPr/>
        </p:nvSpPr>
        <p:spPr>
          <a:xfrm>
            <a:off x="6492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9A6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&amp; PLATFORM EXPANSIONS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92240" y="2240280"/>
            <a:ext cx="489204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Research Agent (beta) — account research from CRM + external signals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Health Agent (beta) — churn-risk and expansion flags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Deal Progression — post-call CRM updates, follow-up drafts, action items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Breeze Projects — shared AI workspace: file uploads, @mentions of CRM records, templates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2026: Breeze in global search, email composition, mobile meeting prep + Microsoft 365 Copilot integration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512064" cy="512064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" y="557784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3891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9966960" y="512064"/>
            <a:ext cx="1737360" cy="384048"/>
          </a:xfrm>
          <a:prstGeom prst="roundRect">
            <a:avLst>
              <a:gd name="adj" fmla="val 47619"/>
            </a:avLst>
          </a:prstGeom>
          <a:solidFill>
            <a:srgbClr val="E5F5EC"/>
          </a:solidFill>
          <a:ln/>
        </p:spPr>
      </p:sp>
      <p:sp>
        <p:nvSpPr>
          <p:cNvPr id="6" name="Text 3"/>
          <p:cNvSpPr/>
          <p:nvPr/>
        </p:nvSpPr>
        <p:spPr>
          <a:xfrm>
            <a:off x="9966960" y="512064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 • PRO / ENT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143000"/>
            <a:ext cx="11155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 support rep that resolves routine conversations using your knowledge base and full relationship history — and escalates to humans when it can't. 70% average resolution; top teams hit 90%.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DEAF8"/>
          </a:solidFill>
          <a:ln/>
        </p:spPr>
      </p:sp>
      <p:sp>
        <p:nvSpPr>
          <p:cNvPr id="9" name="Text 6"/>
          <p:cNvSpPr/>
          <p:nvPr/>
        </p:nvSpPr>
        <p:spPr>
          <a:xfrm>
            <a:off x="758952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5A4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58952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Deflect high-volume routine questions: pricing, how-to, account status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Off-hours and overflow coverage without headcount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queues — its highest-traffic channel since Spring 2026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Multi-brand desks with channel-specific settings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Reply-recommendation mode: drafts for human review in regulated industries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288536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FDEBE8"/>
          </a:solidFill>
          <a:ln/>
        </p:spPr>
      </p:sp>
      <p:sp>
        <p:nvSpPr>
          <p:cNvPr id="12" name="Text 9"/>
          <p:cNvSpPr/>
          <p:nvPr/>
        </p:nvSpPr>
        <p:spPr>
          <a:xfrm>
            <a:off x="4544568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LIMITATIONS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44568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as good as your knowledge base — thin or stale content = wrong answers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References HubSpot-hosted knowledge content (per third-party testing)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Service Hub Pro/Enterprise seats underneath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“Resolved” is the billing trigger — long threads &amp; multi-issue tickets need monitoring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Autonomy is configurable, not binary — you own the guardrails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8074152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5F5EC"/>
          </a:solidFill>
          <a:ln/>
        </p:spPr>
      </p:sp>
      <p:sp>
        <p:nvSpPr>
          <p:cNvPr id="15" name="Text 12"/>
          <p:cNvSpPr/>
          <p:nvPr/>
        </p:nvSpPr>
        <p:spPr>
          <a:xfrm>
            <a:off x="8330184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APPROACH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330184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&amp; fix the top-20 KB articles BEFORE activation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in reply-recommendation mode for 2 weeks; measure accuracy first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percentage rollouts (10-20%) and compare CSAT vs. human baseline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test tickets with known answers + out-of-scope asks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Reconcile billed resolutions against real outcomes weekly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512064" cy="512064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" y="557784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3891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9966960" y="512064"/>
            <a:ext cx="1737360" cy="384048"/>
          </a:xfrm>
          <a:prstGeom prst="roundRect">
            <a:avLst>
              <a:gd name="adj" fmla="val 47619"/>
            </a:avLst>
          </a:prstGeom>
          <a:solidFill>
            <a:srgbClr val="E5F5EC"/>
          </a:solidFill>
          <a:ln/>
        </p:spPr>
      </p:sp>
      <p:sp>
        <p:nvSpPr>
          <p:cNvPr id="6" name="Text 3"/>
          <p:cNvSpPr/>
          <p:nvPr/>
        </p:nvSpPr>
        <p:spPr>
          <a:xfrm>
            <a:off x="9966960" y="512064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 • ALL PAID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143000"/>
            <a:ext cx="11155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prospecting lifecycle: monitors job postings, funding rounds and tech adoption; identifies complete buying committees; drafts personalized outreach for rep approval. Now open to every paid HubSpot account.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DEAF8"/>
          </a:solidFill>
          <a:ln/>
        </p:spPr>
      </p:sp>
      <p:sp>
        <p:nvSpPr>
          <p:cNvPr id="9" name="Text 6"/>
          <p:cNvSpPr/>
          <p:nvPr/>
        </p:nvSpPr>
        <p:spPr>
          <a:xfrm>
            <a:off x="758952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5A4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58952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Surface in-market accounts from buying signals you'd never monitor manually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 buying-committee gaps with third-party contact data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signal-informed outreach (HubSpot reports 2x benchmark response rates for early users)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Re-engage dormant CRM segments with fresh context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lean teams SDR-style research coverage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288536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FDEBE8"/>
          </a:solidFill>
          <a:ln/>
        </p:spPr>
      </p:sp>
      <p:sp>
        <p:nvSpPr>
          <p:cNvPr id="12" name="Text 9"/>
          <p:cNvSpPr/>
          <p:nvPr/>
        </p:nvSpPr>
        <p:spPr>
          <a:xfrm>
            <a:off x="4544568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LIMITATIONS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44568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 (100 credits) per recommended lead — converted or not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loose ICP burns credit budget fast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quality mirrors your CRM data quality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 review isn't optional in practice — it's your brand in the inbox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Needs Sales Hub Pro/Enterprise underneath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8074152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5F5EC"/>
          </a:solidFill>
          <a:ln/>
        </p:spPr>
      </p:sp>
      <p:sp>
        <p:nvSpPr>
          <p:cNvPr id="15" name="Text 12"/>
          <p:cNvSpPr/>
          <p:nvPr/>
        </p:nvSpPr>
        <p:spPr>
          <a:xfrm>
            <a:off x="8330184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APPROACH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330184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Tighten ICP + persona definitions before enrolling anything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Suppress customers, open deals and competitors first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100% of drafts for the first month; track edit rate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recommended leads against closed-won look-alikes monthly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a weekly credit-burn review with a named owner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512064" cy="512064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" y="557784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3891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Agent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9966960" y="512064"/>
            <a:ext cx="1737360" cy="384048"/>
          </a:xfrm>
          <a:prstGeom prst="roundRect">
            <a:avLst>
              <a:gd name="adj" fmla="val 47619"/>
            </a:avLst>
          </a:prstGeom>
          <a:solidFill>
            <a:srgbClr val="E5F5EC"/>
          </a:solidFill>
          <a:ln/>
        </p:spPr>
      </p:sp>
      <p:sp>
        <p:nvSpPr>
          <p:cNvPr id="6" name="Text 3"/>
          <p:cNvSpPr/>
          <p:nvPr/>
        </p:nvSpPr>
        <p:spPr>
          <a:xfrm>
            <a:off x="9966960" y="512064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143000"/>
            <a:ext cx="11155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operations-facing agent: dedupe, formatting and cleanup as an always-on background function. Quietly the most strategic — routing, scoring, segmentation and attribution all sit downstream of data quality.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DEAF8"/>
          </a:solidFill>
          <a:ln/>
        </p:spPr>
      </p:sp>
      <p:sp>
        <p:nvSpPr>
          <p:cNvPr id="9" name="Text 6"/>
          <p:cNvSpPr/>
          <p:nvPr/>
        </p:nvSpPr>
        <p:spPr>
          <a:xfrm>
            <a:off x="758952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5A4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58952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dedupe instead of quarterly cleanup projects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Formatting normalization across contacts &amp; companies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Pre-migration hygiene and post-M&amp;A consolidation prep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lifecycle + scoring inputs trustworthy for the other agents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288536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FDEBE8"/>
          </a:solidFill>
          <a:ln/>
        </p:spPr>
      </p:sp>
      <p:sp>
        <p:nvSpPr>
          <p:cNvPr id="12" name="Text 9"/>
          <p:cNvSpPr/>
          <p:nvPr/>
        </p:nvSpPr>
        <p:spPr>
          <a:xfrm>
            <a:off x="4544568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LIMITATIONS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44568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Merge logic may not match your dedupe rules — verify before wide rollout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transformations are hard to un-ring — treat every action as production change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Doesn't fix process problems that create bad data upstream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and capabilities still evolving — review release notes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8074152" y="1920240"/>
            <a:ext cx="3657600" cy="4434840"/>
          </a:xfrm>
          <a:prstGeom prst="roundRect">
            <a:avLst>
              <a:gd name="adj" fmla="val 2000"/>
            </a:avLst>
          </a:prstGeom>
          <a:solidFill>
            <a:srgbClr val="E5F5EC"/>
          </a:solidFill>
          <a:ln/>
        </p:spPr>
      </p:sp>
      <p:sp>
        <p:nvSpPr>
          <p:cNvPr id="15" name="Text 12"/>
          <p:cNvSpPr/>
          <p:nvPr/>
        </p:nvSpPr>
        <p:spPr>
          <a:xfrm>
            <a:off x="8330184" y="2148840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APPROACH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330184" y="2487168"/>
            <a:ext cx="32004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proposals against a known-messy test segment first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its merge decisions to your documented survivorship rules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 / export before any bulk action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its change log weekly for the first month</a:t>
            </a:r>
            <a:endParaRPr lang="en-US" sz="10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a rollback plan for merges gone wrong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numbers HubSpot is publishing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Vendor-reported performance — use as directional benchmarks, then verify against your own trial data.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conversation resolution (top teams: 90%)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34899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8" name="Text 6"/>
          <p:cNvSpPr/>
          <p:nvPr/>
        </p:nvSpPr>
        <p:spPr>
          <a:xfrm>
            <a:off x="353187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8,000+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353187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 have activated Customer Agent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19506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11" name="Text 9"/>
          <p:cNvSpPr/>
          <p:nvPr/>
        </p:nvSpPr>
        <p:spPr>
          <a:xfrm>
            <a:off x="637794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637794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tickets resolved with Help Desk (29% faster)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904113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14" name="Text 12"/>
          <p:cNvSpPr/>
          <p:nvPr/>
        </p:nvSpPr>
        <p:spPr>
          <a:xfrm>
            <a:off x="922401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922401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industry-benchmark response rates reported for Prospecting Agent outreach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3611880"/>
            <a:ext cx="5463540" cy="2606040"/>
          </a:xfrm>
          <a:prstGeom prst="roundRect">
            <a:avLst>
              <a:gd name="adj" fmla="val 2807"/>
            </a:avLst>
          </a:prstGeom>
          <a:solidFill>
            <a:srgbClr val="E5F5EC"/>
          </a:solidFill>
          <a:ln/>
        </p:spPr>
      </p:sp>
      <p:sp>
        <p:nvSpPr>
          <p:cNvPr id="17" name="Text 15"/>
          <p:cNvSpPr/>
          <p:nvPr/>
        </p:nvSpPr>
        <p:spPr>
          <a:xfrm>
            <a:off x="758952" y="3813048"/>
            <a:ext cx="49514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THAT MEANS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58952" y="4160520"/>
            <a:ext cx="50063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agents work well enough that HubSpot bills on outcomes — that's a real signal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is the moat: agents read full CRM history before acting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28-day free trials make a measured pilot cheap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611880"/>
            <a:ext cx="5463540" cy="2606040"/>
          </a:xfrm>
          <a:prstGeom prst="roundRect">
            <a:avLst>
              <a:gd name="adj" fmla="val 2807"/>
            </a:avLst>
          </a:prstGeom>
          <a:solidFill>
            <a:srgbClr val="FDEBE8"/>
          </a:solidFill>
          <a:ln/>
        </p:spPr>
      </p:sp>
      <p:sp>
        <p:nvSpPr>
          <p:cNvPr id="20" name="Text 18"/>
          <p:cNvSpPr/>
          <p:nvPr/>
        </p:nvSpPr>
        <p:spPr>
          <a:xfrm>
            <a:off x="6451092" y="3813048"/>
            <a:ext cx="49514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WATCH-OUTS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451092" y="4160520"/>
            <a:ext cx="50063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stats are vendor-reported averages — your KB and data quality set your number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“Resolved” and “recommended” are billing definitions — read them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agents (Company Research, Customer Health) will change behavior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much do the agents cost?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Outcome-based pricing since April 14, 2026, billed through HubSpot Credits ($10 per 1,000). Full cost model in the companion pricing deck.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5" name="Shape 3"/>
          <p:cNvSpPr/>
          <p:nvPr/>
        </p:nvSpPr>
        <p:spPr>
          <a:xfrm>
            <a:off x="70408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3444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Agent: $0.50 / resolution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234440" y="2221992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credits per resolved conversation — down from $1.00 per conversation. You don't pay for attempts that escalate.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5060" y="1600200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10" name="Shape 8"/>
          <p:cNvSpPr/>
          <p:nvPr/>
        </p:nvSpPr>
        <p:spPr>
          <a:xfrm>
            <a:off x="639622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1" name="Text 9"/>
          <p:cNvSpPr/>
          <p:nvPr/>
        </p:nvSpPr>
        <p:spPr>
          <a:xfrm>
            <a:off x="639622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92658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Agent: $1 / lead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926580" y="2221992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credits per lead recommended for outreach — replaces the recurring per-enrolled-contact charge. Previously free for early access.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401568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15" name="Shape 13"/>
          <p:cNvSpPr/>
          <p:nvPr/>
        </p:nvSpPr>
        <p:spPr>
          <a:xfrm>
            <a:off x="704088" y="3584448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6" name="Text 14"/>
          <p:cNvSpPr/>
          <p:nvPr/>
        </p:nvSpPr>
        <p:spPr>
          <a:xfrm>
            <a:off x="704088" y="35844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34440" y="3584448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Included monthly allowances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234440" y="4023360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 500 credits • Professional 3,000 • Enterprise 5,000. Allowances are shared across all Breeze features in the portal.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401568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20" name="Shape 18"/>
          <p:cNvSpPr/>
          <p:nvPr/>
        </p:nvSpPr>
        <p:spPr>
          <a:xfrm>
            <a:off x="6396228" y="3584448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1" name="Text 19"/>
          <p:cNvSpPr/>
          <p:nvPr/>
        </p:nvSpPr>
        <p:spPr>
          <a:xfrm>
            <a:off x="6396228" y="35844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926580" y="3584448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Seats sit underneath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926580" y="4023360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agents require Pro or Enterprise hubs. Model total cost of ownership: seats + credits, validated with the 28-day trials.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QA playbook before you trust an agent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pattern for every agent: review mode first, partial rollout, seeded tests, ground-truth verification.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5" name="Shape 3"/>
          <p:cNvSpPr/>
          <p:nvPr/>
        </p:nvSpPr>
        <p:spPr>
          <a:xfrm>
            <a:off x="70408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3444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in review mode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234440" y="2221992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 drafts, humans send — for two weeks. Measure accuracy before granting autonomy.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5060" y="1600200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10" name="Shape 8"/>
          <p:cNvSpPr/>
          <p:nvPr/>
        </p:nvSpPr>
        <p:spPr>
          <a:xfrm>
            <a:off x="639622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1" name="Text 9"/>
          <p:cNvSpPr/>
          <p:nvPr/>
        </p:nvSpPr>
        <p:spPr>
          <a:xfrm>
            <a:off x="639622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92658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 out by percentage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926580" y="2221992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at 10-20% of conversations. Compare CSAT and resolution quality against your human baseline.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36976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15" name="Shape 13"/>
          <p:cNvSpPr/>
          <p:nvPr/>
        </p:nvSpPr>
        <p:spPr>
          <a:xfrm>
            <a:off x="704088" y="3419856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6" name="Text 14"/>
          <p:cNvSpPr/>
          <p:nvPr/>
        </p:nvSpPr>
        <p:spPr>
          <a:xfrm>
            <a:off x="704088" y="341985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34440" y="3419856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known defects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234440" y="3858768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tickets with known answers, ambiguous asks, and out-of-scope questions. Score resolve / escalate / wrong.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236976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20" name="Shape 18"/>
          <p:cNvSpPr/>
          <p:nvPr/>
        </p:nvSpPr>
        <p:spPr>
          <a:xfrm>
            <a:off x="6396228" y="3419856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1" name="Text 19"/>
          <p:cNvSpPr/>
          <p:nvPr/>
        </p:nvSpPr>
        <p:spPr>
          <a:xfrm>
            <a:off x="6396228" y="341985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926580" y="3419856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against ground truth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926580" y="3858768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agent claims against raw records: activity history, KB articles, actual deal data.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" y="4873752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25" name="Shape 23"/>
          <p:cNvSpPr/>
          <p:nvPr/>
        </p:nvSpPr>
        <p:spPr>
          <a:xfrm>
            <a:off x="704088" y="5056632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6" name="Text 24"/>
          <p:cNvSpPr/>
          <p:nvPr/>
        </p:nvSpPr>
        <p:spPr>
          <a:xfrm>
            <a:off x="704088" y="50566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234440" y="5056632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every outreach draft (month 1)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1234440" y="5495544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 match, signal accuracy, tone vs. brand standards — track the edit rate as your quality metric.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195060" y="4873752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30" name="Shape 28"/>
          <p:cNvSpPr/>
          <p:nvPr/>
        </p:nvSpPr>
        <p:spPr>
          <a:xfrm>
            <a:off x="6396228" y="5056632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31" name="Text 29"/>
          <p:cNvSpPr/>
          <p:nvPr/>
        </p:nvSpPr>
        <p:spPr>
          <a:xfrm>
            <a:off x="6396228" y="50566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926580" y="5056632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credit burn weekly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6926580" y="5495544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Reconcile billed resolutions and recommended leads against pipeline outcomes. False positives are QA findings — feed them back.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&amp; rollout controls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controls exist — governance is deciding, in writing, how you'll use them.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63540" cy="2240280"/>
          </a:xfrm>
          <a:prstGeom prst="roundRect">
            <a:avLst>
              <a:gd name="adj" fmla="val 3265"/>
            </a:avLst>
          </a:prstGeom>
          <a:solidFill>
            <a:srgbClr val="F5F8FA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801368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89280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819656"/>
            <a:ext cx="4457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Permissions &amp; scope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731520" y="2377440"/>
            <a:ext cx="50063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 operate inside HubSpot's existing permission model. Put agent scope in writing: which channels, ticket types and segments. Treat expansions as change requests, not toggles.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6195060" y="1600200"/>
            <a:ext cx="5463540" cy="2240280"/>
          </a:xfrm>
          <a:prstGeom prst="roundRect">
            <a:avLst>
              <a:gd name="adj" fmla="val 3265"/>
            </a:avLst>
          </a:prstGeom>
          <a:solidFill>
            <a:srgbClr val="F5F8FA"/>
          </a:solidFill>
          <a:ln/>
        </p:spPr>
      </p:sp>
      <p:sp>
        <p:nvSpPr>
          <p:cNvPr id="10" name="Shape 7"/>
          <p:cNvSpPr/>
          <p:nvPr/>
        </p:nvSpPr>
        <p:spPr>
          <a:xfrm>
            <a:off x="6423660" y="1801368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100" y="1892808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18020" y="1819656"/>
            <a:ext cx="4457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approval gates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6423660" y="2377440"/>
            <a:ext cx="50063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 recommendations, outreach draft approval, and data-change review are built in. Rubber-stamping them outsources your brand and data integrity to a model.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502920" y="4069080"/>
            <a:ext cx="5463540" cy="2240280"/>
          </a:xfrm>
          <a:prstGeom prst="roundRect">
            <a:avLst>
              <a:gd name="adj" fmla="val 3265"/>
            </a:avLst>
          </a:prstGeom>
          <a:solidFill>
            <a:srgbClr val="F5F8FA"/>
          </a:solidFill>
          <a:ln/>
        </p:spPr>
      </p:sp>
      <p:sp>
        <p:nvSpPr>
          <p:cNvPr id="15" name="Shape 11"/>
          <p:cNvSpPr/>
          <p:nvPr/>
        </p:nvSpPr>
        <p:spPr>
          <a:xfrm>
            <a:off x="731520" y="4270248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4361688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4288536"/>
            <a:ext cx="4457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controls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731520" y="4846320"/>
            <a:ext cx="50063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hours, channel-specific settings, percentage rollouts, deploy-via-workflows. Use them to constrain blast radius during the pilot phase.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6195060" y="4069080"/>
            <a:ext cx="5463540" cy="2240280"/>
          </a:xfrm>
          <a:prstGeom prst="roundRect">
            <a:avLst>
              <a:gd name="adj" fmla="val 3265"/>
            </a:avLst>
          </a:prstGeom>
          <a:solidFill>
            <a:srgbClr val="F5F8FA"/>
          </a:solidFill>
          <a:ln/>
        </p:spPr>
      </p:sp>
      <p:sp>
        <p:nvSpPr>
          <p:cNvPr id="20" name="Shape 15"/>
          <p:cNvSpPr/>
          <p:nvPr/>
        </p:nvSpPr>
        <p:spPr>
          <a:xfrm>
            <a:off x="6423660" y="4270248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100" y="4361688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018020" y="4288536"/>
            <a:ext cx="4457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&amp; data review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423660" y="4846320"/>
            <a:ext cx="50063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activation, legal/security should review HubSpot's current AI terms: how conversation data is processed and whether any data feeds model improvement under your agreement.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• Limitations • QA approaches  |  Sources: HubSpot Spring 2026 Spotlight, HubSpot pricing announcement (Apr 2026), July 2026 product updates, third-party field reporting  |  EngagePulse.io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HubSpot Breeze AI Agents: Use Cases, Limitations &amp; QA</dc:title>
  <dc:subject>PptxGenJS Presentation</dc:subject>
  <dc:creator>Engage Pulse</dc:creator>
  <cp:lastModifiedBy>Engage Pulse</cp:lastModifiedBy>
  <cp:revision>1</cp:revision>
  <dcterms:created xsi:type="dcterms:W3CDTF">2026-07-17T02:10:26Z</dcterms:created>
  <dcterms:modified xsi:type="dcterms:W3CDTF">2026-07-17T02:10:26Z</dcterms:modified>
</cp:coreProperties>
</file>